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4B79-4EE6-DA4B-EA34-F1AF8DA7A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F66CB-7F18-5717-C4FD-FB0E94509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7AF8-EF0B-8DF5-059F-7616DE564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D3EB4-0A64-C98D-3D99-BA230FD9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65ACC-CE5F-7529-CB06-36A67416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630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0FD8-1CA7-B83D-B1F8-37C6CEAD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1F194-FABE-A941-DB70-A89658A936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B7710-4E0F-00DE-192C-41832A5D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A4493-BF35-3529-D473-8B317CE3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5A376-D69A-2CC8-4196-2C2D099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684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97B059-9FAB-2646-8565-50462DCC6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5B1DC-4C16-2F0F-797B-A87B65466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843D4-C329-448E-8A6D-3249C18D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2953D-AB41-6338-1D0A-0AE8E2B1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C736D-8BAF-3955-84A7-553E4FF2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44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DEEF-56E4-2618-8C65-44142BAE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0CA1E-A5FD-B51C-E484-19F4B2C0F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EDCE1-0EAF-2370-30D8-61DFB9298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1E644-6E9F-D646-C60C-0DE06B1D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A584C-7186-715B-0E43-EF2BEDF0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547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BD9D-959B-6FB4-3C0E-5FEB6E17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F62D5-42BE-7B86-0776-86760E0A9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16BD-8C58-E1BF-0855-3F4884164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F87B4-0C59-81E4-0677-8E6145ED9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A9546-6289-6432-C966-850FF8C8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952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CBDCB-CBE9-11D0-E7C5-2EB4E3AB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7F6F-FBDB-55B7-149C-3A74AD835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BE5F8-48D2-3CF5-C344-498276411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7807F-0353-56E2-E91B-895E65D2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E7A42-10D3-E589-371F-1FF4197A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D319F-9E41-A1E5-DA98-730B0531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321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77A8-315E-31FF-C795-65BE3DF6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67A27-BB8F-2AE8-FD58-1B52CB5A7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EF36C-F9E2-3F18-0336-AEF10B0B7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0760D-AC81-C9DE-9666-52C78771C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51F28-77D6-E601-C2B3-0953D4CD4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D8D38-FF23-9EB9-04F0-2B155423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57EF1E-D3D4-8937-E76D-A6A91411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82365-3196-F325-CF21-E4584CE3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431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248EE-03F6-B16C-431F-5AD42BB5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82A1E-5880-7567-5C01-61947BAB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BB29F-3806-7D95-DAC0-81B9CC16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25450-359F-A19F-1FEE-08B7894A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104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942F1-E012-D072-060A-89AD89221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8DD6D2-D56D-3A94-FF3A-52922DC8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F7F91-8911-A0B1-FD27-951E6B39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586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AD9A-C448-7C03-145E-EE4AB527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E5556-5CB9-0CF1-6371-221319039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DC4DA-5D2A-C07B-C90A-D26A130D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90FCD-42B8-0F56-FA2B-8A4EF6DE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C4BBC-B408-B46C-138B-554BE6A5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44947-33EC-48E3-70B7-8C908C92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115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CE22-7E0D-E6C7-7EFB-16F594E50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ADD2B-63C2-7FE7-4694-CD4406009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37D74-1AEA-5759-EB74-776D48687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7A7EC-AEA3-870F-445D-AD4DF4FC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24BC9-A187-F49E-FAD5-77877E80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18966-69A4-185A-422B-B66AAF8C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372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A713C3-12B2-E38E-2230-7AA12CC8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43366-7199-8DE4-F9C8-6D67CA735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3488F-4F83-0383-D2D0-CC84842D8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A3F02-FC18-42E7-AA98-9B78CFDDB502}" type="datetimeFigureOut">
              <a:rPr lang="en-ID" smtClean="0"/>
              <a:t>11/02/2024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C1F6F-92F3-82F8-CCCC-C8DD635CB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ECAF-62C2-5BD7-F15F-907085535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5353F-DD3F-4D25-93EF-D09E3ACBF4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344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78DE-07CB-B5FA-605C-4F9E4CC98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524240" cy="1255077"/>
          </a:xfrm>
        </p:spPr>
        <p:txBody>
          <a:bodyPr/>
          <a:lstStyle/>
          <a:p>
            <a:r>
              <a:rPr lang="en-US" dirty="0"/>
              <a:t>Data Warehouse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F6D3F-D271-FFF2-200C-7EAD11187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10602"/>
          </a:xfrm>
        </p:spPr>
        <p:txBody>
          <a:bodyPr>
            <a:normAutofit/>
          </a:bodyPr>
          <a:lstStyle/>
          <a:p>
            <a:r>
              <a:rPr lang="en-US" dirty="0" err="1"/>
              <a:t>Praktikum</a:t>
            </a:r>
            <a:r>
              <a:rPr lang="en-US" dirty="0"/>
              <a:t> 1: </a:t>
            </a:r>
            <a:r>
              <a:rPr lang="en-US" dirty="0" err="1"/>
              <a:t>Instalasi</a:t>
            </a:r>
            <a:r>
              <a:rPr lang="en-US" dirty="0"/>
              <a:t> Pentaho Data Integration(PDI) </a:t>
            </a:r>
          </a:p>
          <a:p>
            <a:r>
              <a:rPr lang="en-US" dirty="0"/>
              <a:t>      dan </a:t>
            </a:r>
            <a:r>
              <a:rPr lang="en-US" dirty="0" err="1"/>
              <a:t>Membuat</a:t>
            </a:r>
            <a:r>
              <a:rPr lang="en-US" dirty="0"/>
              <a:t> Job </a:t>
            </a:r>
            <a:r>
              <a:rPr lang="en-US" dirty="0" err="1"/>
              <a:t>Sederhana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23759-F15F-EB32-13B8-F5B17B526A34}"/>
              </a:ext>
            </a:extLst>
          </p:cNvPr>
          <p:cNvSpPr txBox="1"/>
          <p:nvPr/>
        </p:nvSpPr>
        <p:spPr>
          <a:xfrm>
            <a:off x="3169920" y="50324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Oleh: Edi </a:t>
            </a:r>
            <a:r>
              <a:rPr lang="en-US" dirty="0" err="1"/>
              <a:t>Satriyanto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8751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F6A5-FFE5-B078-801C-FC140036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DDB-CD9D-4528-400B-2B4A2D362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35CA4-5E04-C728-1947-84938DA3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7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4912-D4AF-4DB9-16E3-36559C01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260F-40E0-3BA7-3272-F1898356E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4051A-8232-C98A-205C-81F7663D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8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48F2CB-1AF5-B1CC-E7BE-82ACBF49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1" y="302418"/>
            <a:ext cx="11435794" cy="625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4CC3-4466-3D62-D816-141AEDA1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AAAE-97F6-2B5B-80DE-6C9602080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74A55-B092-7AEE-18F2-42DB1274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22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7746-70CC-8C68-6938-3A81599F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1F30-452B-11FC-1724-553093F8F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C4CF5-9641-9235-8CC1-9593A2BE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0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5860-9970-ABC7-85F7-31341CAD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42F4-1225-28CC-F32C-6C015545F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DD017-686B-3640-202A-36218656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C80BB-24E0-9450-E49B-B28A27581BF5}"/>
              </a:ext>
            </a:extLst>
          </p:cNvPr>
          <p:cNvSpPr txBox="1"/>
          <p:nvPr/>
        </p:nvSpPr>
        <p:spPr>
          <a:xfrm>
            <a:off x="9119054" y="1690688"/>
            <a:ext cx="2910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Catatan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 err="1"/>
              <a:t>Sebelum</a:t>
            </a:r>
            <a:r>
              <a:rPr lang="en-US" dirty="0"/>
              <a:t> Run Start 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dulu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Lalu Start dan Launch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4599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010D-7F38-40FA-FDF0-907CBD63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A080C-ABC7-27B6-56AB-5A187F096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66FA2-1582-79D7-9A11-58E6BE56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F6910-209D-A233-C1F5-653734752768}"/>
              </a:ext>
            </a:extLst>
          </p:cNvPr>
          <p:cNvSpPr txBox="1"/>
          <p:nvPr/>
        </p:nvSpPr>
        <p:spPr>
          <a:xfrm>
            <a:off x="7741920" y="1584960"/>
            <a:ext cx="19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80064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F3F3-0C17-3676-99F0-89F51B9BD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6F82-D60E-A055-6F58-9FCB1DDD5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F6752-93EE-EEDF-AC4F-25D429A3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2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BC2-23B7-7C69-1656-C8CFA2F3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1BC15-568D-1C5C-8CA0-F8D7E6BB0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E8C2A-8328-7A61-DE67-24DB54E9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8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A6EF1-BCEB-186B-AB75-BD7BE2D02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47800-ECAE-BA29-E7BD-D2A5D7776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9AE5B-F086-7955-C2E9-B85AF2537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1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F3D5-9802-D998-77DB-2C6B4A01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276F-9509-DAC3-D61A-A3CBB67E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E72E8-E76F-8D96-412A-CF83D477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0"/>
            <a:ext cx="12192000" cy="6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4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CDF6D-86CE-B9DF-E5A3-BA65191A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B3B3-2483-9318-FA0D-3087754E4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0A55E-134C-568D-9F10-55ACAF57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28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6507-8C24-69C1-B9B1-C39A82E0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95B63-8A43-6415-F79A-B201E187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8DA95E-2763-8B74-4EC4-3EDDF2E04D08}"/>
              </a:ext>
            </a:extLst>
          </p:cNvPr>
          <p:cNvSpPr txBox="1"/>
          <p:nvPr/>
        </p:nvSpPr>
        <p:spPr>
          <a:xfrm>
            <a:off x="5212080" y="1690688"/>
            <a:ext cx="13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Latihan </a:t>
            </a:r>
            <a:r>
              <a:rPr lang="en-US" dirty="0" err="1"/>
              <a:t>Soal</a:t>
            </a:r>
            <a:r>
              <a:rPr lang="en-US" dirty="0"/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5052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A844-C70E-A761-ABB6-D3AE3AA1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73DD2-6CC4-A59C-A02C-B4E97FE72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AB36A-0910-791A-45B5-32AABA5A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78"/>
            <a:ext cx="12192000" cy="681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7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C8E14-5766-2655-FA72-322512B1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5E96-79E1-1F37-3609-9BEA1F9F6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987E-599F-0AE6-285C-F1BAB196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97"/>
            <a:ext cx="12192000" cy="647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1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2518-9F09-BFA7-FE0D-95D889EA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20C43-F455-239E-1158-A2E3E0DC6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C1E44-58FE-1F09-6B36-081CF134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61"/>
            <a:ext cx="12192000" cy="674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9752-F942-F20B-3BB8-FC0826C1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25602-2EE2-4CAC-FCCA-DC70C8F4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25BE8-C80A-1F44-7F85-771738548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9" y="0"/>
            <a:ext cx="11809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08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C2FC-333F-DB2A-344E-4EAA002D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C6943-4C8F-63B9-2A35-BE5A3E2D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9E8AB-B050-5AE1-3C22-984285925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8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4410-8B0C-35A0-0E61-F2BA3EB3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Percobaan</a:t>
            </a:r>
            <a:r>
              <a:rPr lang="en-US" dirty="0"/>
              <a:t> 1: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FC36-3138-35CF-48F5-1F001337D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Job </a:t>
            </a:r>
            <a:r>
              <a:rPr lang="en-US" dirty="0" err="1"/>
              <a:t>tentang</a:t>
            </a:r>
            <a:r>
              <a:rPr lang="en-US" dirty="0"/>
              <a:t>: </a:t>
            </a:r>
            <a:r>
              <a:rPr lang="en-US" dirty="0" err="1"/>
              <a:t>Pesan</a:t>
            </a:r>
            <a:r>
              <a:rPr lang="en-US" dirty="0"/>
              <a:t> dan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6255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7086-B7A4-116D-E7A3-431441E03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2F1C-774B-3D1D-28EE-F5FCCA290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0244F-CCFE-E46F-E3BD-8C88192C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93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48</Words>
  <Application>Microsoft Office PowerPoint</Application>
  <PresentationFormat>Widescreen</PresentationFormat>
  <Paragraphs>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Data Warehouse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Percobaan 1: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PENS 5</dc:creator>
  <cp:lastModifiedBy>edi satriyanto</cp:lastModifiedBy>
  <cp:revision>6</cp:revision>
  <dcterms:created xsi:type="dcterms:W3CDTF">2023-02-22T11:34:39Z</dcterms:created>
  <dcterms:modified xsi:type="dcterms:W3CDTF">2024-02-11T13:49:47Z</dcterms:modified>
</cp:coreProperties>
</file>